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57" r:id="rId3"/>
    <p:sldId id="259" r:id="rId4"/>
    <p:sldId id="263" r:id="rId5"/>
    <p:sldId id="264" r:id="rId6"/>
    <p:sldId id="26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260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5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7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86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111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84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276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564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24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50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455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8250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1378" y="1020431"/>
            <a:ext cx="10993549" cy="1475013"/>
          </a:xfrm>
        </p:spPr>
        <p:txBody>
          <a:bodyPr/>
          <a:lstStyle/>
          <a:p>
            <a:r>
              <a:rPr lang="en-US" dirty="0"/>
              <a:t>VOID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51381" y="2495445"/>
            <a:ext cx="10993546" cy="590321"/>
          </a:xfrm>
        </p:spPr>
        <p:txBody>
          <a:bodyPr/>
          <a:lstStyle/>
          <a:p>
            <a:r>
              <a:rPr lang="en-US" dirty="0"/>
              <a:t>Casper, Merlin, Quinto, Tijmen, </a:t>
            </a:r>
            <a:r>
              <a:rPr lang="en-US" dirty="0" err="1"/>
              <a:t>en</a:t>
            </a:r>
            <a:r>
              <a:rPr lang="en-US" dirty="0"/>
              <a:t> UBBO.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3925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inhoudsopgave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1192" y="2142396"/>
            <a:ext cx="11029615" cy="4233004"/>
          </a:xfrm>
        </p:spPr>
        <p:txBody>
          <a:bodyPr/>
          <a:lstStyle/>
          <a:p>
            <a:r>
              <a:rPr lang="en-US" b="1" dirty="0"/>
              <a:t>Sprint 1</a:t>
            </a:r>
            <a:br>
              <a:rPr lang="en-US" b="1" dirty="0"/>
            </a:br>
            <a:r>
              <a:rPr lang="en-US" dirty="0" err="1"/>
              <a:t>Terugblik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feedback</a:t>
            </a:r>
          </a:p>
          <a:p>
            <a:endParaRPr lang="en-US" dirty="0"/>
          </a:p>
          <a:p>
            <a:r>
              <a:rPr lang="en-US" b="1" dirty="0"/>
              <a:t>Sprint II</a:t>
            </a:r>
            <a:br>
              <a:rPr lang="en-US" b="1" dirty="0"/>
            </a:br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we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gewerkt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1" dirty="0"/>
              <a:t>Sprint III</a:t>
            </a:r>
            <a:br>
              <a:rPr lang="en-US" b="1" dirty="0"/>
            </a:br>
            <a:r>
              <a:rPr lang="nl-NL" dirty="0"/>
              <a:t>Plannen voor Sprint III</a:t>
            </a:r>
          </a:p>
          <a:p>
            <a:endParaRPr lang="nl-NL" dirty="0"/>
          </a:p>
          <a:p>
            <a:r>
              <a:rPr lang="nl-NL" b="1" dirty="0"/>
              <a:t>Game spelen</a:t>
            </a:r>
          </a:p>
          <a:p>
            <a:endParaRPr lang="nl-NL" b="1" dirty="0"/>
          </a:p>
        </p:txBody>
      </p:sp>
      <p:pic>
        <p:nvPicPr>
          <p:cNvPr id="2052" name="Picture 4" descr="Image result for inhoudsopgave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0074">
            <a:off x="5563426" y="2234456"/>
            <a:ext cx="5613973" cy="397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79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I</a:t>
            </a:r>
            <a:br>
              <a:rPr lang="en-US" dirty="0"/>
            </a:br>
            <a:r>
              <a:rPr lang="en-US" dirty="0" err="1"/>
              <a:t>Terugblik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909" y="1962944"/>
            <a:ext cx="3891916" cy="2189202"/>
          </a:xfr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09" y="4251397"/>
            <a:ext cx="3891916" cy="218920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075" y="4227751"/>
            <a:ext cx="3891916" cy="218920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075" y="1962943"/>
            <a:ext cx="3891916" cy="2189203"/>
          </a:xfrm>
          <a:prstGeom prst="rect">
            <a:avLst/>
          </a:prstGeom>
        </p:spPr>
      </p:pic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8397241" y="1962943"/>
            <a:ext cx="3362959" cy="4454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Gameplayzin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Verzamel</a:t>
            </a:r>
            <a:r>
              <a:rPr lang="en-US" dirty="0"/>
              <a:t> </a:t>
            </a:r>
            <a:r>
              <a:rPr lang="en-US" dirty="0" err="1"/>
              <a:t>kleine</a:t>
            </a:r>
            <a:r>
              <a:rPr lang="en-US" dirty="0"/>
              <a:t> </a:t>
            </a:r>
            <a:r>
              <a:rPr lang="en-US" dirty="0" err="1"/>
              <a:t>objecten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vermij</a:t>
            </a:r>
            <a:r>
              <a:rPr lang="en-US" dirty="0"/>
              <a:t> </a:t>
            </a:r>
            <a:r>
              <a:rPr lang="en-US" dirty="0" err="1"/>
              <a:t>grotere</a:t>
            </a:r>
            <a:r>
              <a:rPr lang="en-US" dirty="0"/>
              <a:t> </a:t>
            </a:r>
            <a:r>
              <a:rPr lang="en-US" dirty="0" err="1"/>
              <a:t>objecten</a:t>
            </a:r>
            <a:r>
              <a:rPr lang="en-US" dirty="0"/>
              <a:t> </a:t>
            </a:r>
            <a:r>
              <a:rPr lang="en-US" dirty="0" err="1"/>
              <a:t>zodat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bepaald</a:t>
            </a:r>
            <a:r>
              <a:rPr lang="en-US" dirty="0"/>
              <a:t> </a:t>
            </a:r>
            <a:r>
              <a:rPr lang="en-US" dirty="0" err="1"/>
              <a:t>gewicht</a:t>
            </a:r>
            <a:r>
              <a:rPr lang="en-US" dirty="0"/>
              <a:t> </a:t>
            </a:r>
            <a:r>
              <a:rPr lang="en-US" dirty="0" err="1"/>
              <a:t>bereikt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Concept:</a:t>
            </a:r>
            <a:br>
              <a:rPr lang="en-US" dirty="0"/>
            </a:br>
            <a:r>
              <a:rPr lang="en-US" dirty="0" err="1"/>
              <a:t>Consumeer</a:t>
            </a:r>
            <a:r>
              <a:rPr lang="en-US" dirty="0"/>
              <a:t> </a:t>
            </a:r>
            <a:r>
              <a:rPr lang="en-US" dirty="0" err="1"/>
              <a:t>kleinere</a:t>
            </a:r>
            <a:r>
              <a:rPr lang="en-US" dirty="0"/>
              <a:t> </a:t>
            </a:r>
            <a:r>
              <a:rPr lang="en-US" dirty="0" err="1"/>
              <a:t>sterren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vermijd</a:t>
            </a:r>
            <a:r>
              <a:rPr lang="en-US" dirty="0"/>
              <a:t> de </a:t>
            </a:r>
            <a:r>
              <a:rPr lang="en-US" dirty="0" err="1"/>
              <a:t>grotere</a:t>
            </a:r>
            <a:r>
              <a:rPr lang="en-US" dirty="0"/>
              <a:t> </a:t>
            </a:r>
            <a:r>
              <a:rPr lang="en-US" dirty="0" err="1"/>
              <a:t>sterren</a:t>
            </a:r>
            <a:r>
              <a:rPr lang="en-US" dirty="0"/>
              <a:t> </a:t>
            </a:r>
            <a:r>
              <a:rPr lang="en-US" dirty="0" err="1"/>
              <a:t>zodat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zwart</a:t>
            </a:r>
            <a:r>
              <a:rPr lang="en-US" dirty="0"/>
              <a:t> gat </a:t>
            </a:r>
            <a:r>
              <a:rPr lang="en-US" dirty="0" err="1"/>
              <a:t>wordt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50175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Sprint I</a:t>
            </a:r>
            <a:br>
              <a:rPr lang="nl-NL" dirty="0"/>
            </a:br>
            <a:r>
              <a:rPr lang="nl-NL" dirty="0"/>
              <a:t>Feedback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Goed werkend concept</a:t>
            </a:r>
          </a:p>
          <a:p>
            <a:endParaRPr lang="nl-NL" dirty="0"/>
          </a:p>
          <a:p>
            <a:r>
              <a:rPr lang="nl-NL" dirty="0"/>
              <a:t>Meer animaties</a:t>
            </a:r>
          </a:p>
          <a:p>
            <a:endParaRPr lang="nl-NL" dirty="0"/>
          </a:p>
          <a:p>
            <a:r>
              <a:rPr lang="nl-NL" dirty="0"/>
              <a:t>Karige informatie </a:t>
            </a:r>
          </a:p>
          <a:p>
            <a:endParaRPr lang="nl-NL" dirty="0"/>
          </a:p>
          <a:p>
            <a:r>
              <a:rPr lang="nl-NL" dirty="0"/>
              <a:t>User Interface verbeteren (feitjes en lijnen naar </a:t>
            </a:r>
            <a:r>
              <a:rPr lang="nl-NL" dirty="0" err="1"/>
              <a:t>enemies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 err="1"/>
              <a:t>Smoothere</a:t>
            </a:r>
            <a:r>
              <a:rPr lang="nl-NL" dirty="0"/>
              <a:t> gameplay</a:t>
            </a:r>
          </a:p>
        </p:txBody>
      </p:sp>
      <p:pic>
        <p:nvPicPr>
          <p:cNvPr id="5" name="Picture 2" descr="Image result for megaphone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72966" y="2595986"/>
            <a:ext cx="3721292" cy="2847322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403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Sprint II</a:t>
            </a:r>
            <a:br>
              <a:rPr lang="nl-NL" dirty="0"/>
            </a:br>
            <a:r>
              <a:rPr lang="nl-NL" dirty="0"/>
              <a:t>Waar hebben we aan gewerkt?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0293" y="2242886"/>
            <a:ext cx="11029615" cy="4372704"/>
          </a:xfrm>
        </p:spPr>
        <p:txBody>
          <a:bodyPr/>
          <a:lstStyle/>
          <a:p>
            <a:r>
              <a:rPr lang="nl-NL" dirty="0"/>
              <a:t>Animaties en feedback</a:t>
            </a:r>
          </a:p>
          <a:p>
            <a:endParaRPr lang="nl-NL" dirty="0"/>
          </a:p>
          <a:p>
            <a:r>
              <a:rPr lang="nl-NL" dirty="0" err="1"/>
              <a:t>Smoothere</a:t>
            </a:r>
            <a:r>
              <a:rPr lang="nl-NL" dirty="0"/>
              <a:t> gameplay</a:t>
            </a:r>
          </a:p>
          <a:p>
            <a:endParaRPr lang="nl-NL" dirty="0"/>
          </a:p>
          <a:p>
            <a:r>
              <a:rPr lang="nl-NL" dirty="0"/>
              <a:t>User interface verbeterd</a:t>
            </a:r>
          </a:p>
          <a:p>
            <a:endParaRPr lang="nl-NL" dirty="0"/>
          </a:p>
          <a:p>
            <a:r>
              <a:rPr lang="nl-NL" dirty="0"/>
              <a:t>Beter overeenkomende art stijl</a:t>
            </a:r>
          </a:p>
          <a:p>
            <a:endParaRPr lang="nl-NL" dirty="0"/>
          </a:p>
          <a:p>
            <a:r>
              <a:rPr lang="nl-NL" dirty="0" err="1"/>
              <a:t>Infinite</a:t>
            </a:r>
            <a:r>
              <a:rPr lang="nl-NL" dirty="0"/>
              <a:t> gamefield 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Untitled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lum contrast="40000"/>
          </a:blip>
          <a:stretch>
            <a:fillRect/>
          </a:stretch>
        </p:blipFill>
        <p:spPr>
          <a:xfrm>
            <a:off x="4779597" y="2459896"/>
            <a:ext cx="3149557" cy="3149557"/>
          </a:xfrm>
          <a:prstGeom prst="rect">
            <a:avLst/>
          </a:prstGeom>
          <a:ln w="228600" cap="sq">
            <a:gradFill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miter lim="800000"/>
          </a:ln>
          <a:effectLst>
            <a:outerShdw blurRad="177800" dist="127000" dir="9600000" sx="102000" sy="102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extrusionH="38100">
            <a:extrusionClr>
              <a:srgbClr val="FFFFFF"/>
            </a:extrusionClr>
          </a:sp3d>
        </p:spPr>
      </p:pic>
      <p:pic>
        <p:nvPicPr>
          <p:cNvPr id="7" name="player4_animati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17282" y="2180496"/>
            <a:ext cx="1633623" cy="1633623"/>
          </a:xfrm>
          <a:prstGeom prst="rect">
            <a:avLst/>
          </a:prstGeom>
          <a:ln w="228600" cap="sq">
            <a:gradFill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miter lim="800000"/>
          </a:ln>
          <a:effectLst>
            <a:outerShdw blurRad="177800" dist="127000" dir="9600000" sx="102000" sy="102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extrusionH="38100">
            <a:extrusionClr>
              <a:srgbClr val="FFFFFF"/>
            </a:extrusionClr>
          </a:sp3d>
        </p:spPr>
      </p:pic>
      <p:pic>
        <p:nvPicPr>
          <p:cNvPr id="4" name="impact_effect_animati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143999" y="4590563"/>
            <a:ext cx="1673431" cy="1673431"/>
          </a:xfrm>
          <a:prstGeom prst="rect">
            <a:avLst/>
          </a:prstGeom>
          <a:ln w="228600" cap="sq">
            <a:gradFill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miter lim="800000"/>
          </a:ln>
          <a:effectLst>
            <a:outerShdw blurRad="177800" dist="127000" dir="9600000" sx="102000" sy="102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extrusionH="38100"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407228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Sprint III</a:t>
            </a:r>
            <a:br>
              <a:rPr lang="nl-NL" dirty="0"/>
            </a:br>
            <a:r>
              <a:rPr lang="nl-NL" dirty="0"/>
              <a:t>Plannen voor sprint III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Rond kunnen vliegen als zwart gat</a:t>
            </a:r>
          </a:p>
          <a:p>
            <a:endParaRPr lang="nl-NL" dirty="0"/>
          </a:p>
          <a:p>
            <a:r>
              <a:rPr lang="nl-NL" dirty="0"/>
              <a:t>Verdwijnen als de speler 0 massa heeft</a:t>
            </a:r>
          </a:p>
          <a:p>
            <a:endParaRPr lang="nl-NL" dirty="0"/>
          </a:p>
          <a:p>
            <a:r>
              <a:rPr lang="nl-NL" dirty="0"/>
              <a:t>Feedback na de presentatie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9105784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333</TotalTime>
  <Words>75</Words>
  <Application>Microsoft Office PowerPoint</Application>
  <PresentationFormat>Breedbeeld</PresentationFormat>
  <Paragraphs>44</Paragraphs>
  <Slides>6</Slides>
  <Notes>0</Notes>
  <HiddenSlides>0</HiddenSlides>
  <MMClips>3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9" baseType="lpstr">
      <vt:lpstr>Gill Sans MT</vt:lpstr>
      <vt:lpstr>Wingdings 2</vt:lpstr>
      <vt:lpstr>Dividend</vt:lpstr>
      <vt:lpstr>VOID</vt:lpstr>
      <vt:lpstr>inhoudsopgave</vt:lpstr>
      <vt:lpstr>Sprint I Terugblik</vt:lpstr>
      <vt:lpstr>Sprint I Feedback</vt:lpstr>
      <vt:lpstr>Sprint II Waar hebben we aan gewerkt? </vt:lpstr>
      <vt:lpstr>Sprint III Plannen voor sprint III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Expanding space</dc:title>
  <dc:creator>Tijmen Bruijn</dc:creator>
  <cp:lastModifiedBy>Tijmen Bruijn</cp:lastModifiedBy>
  <cp:revision>14</cp:revision>
  <dcterms:created xsi:type="dcterms:W3CDTF">2017-06-02T06:03:25Z</dcterms:created>
  <dcterms:modified xsi:type="dcterms:W3CDTF">2017-06-19T09:41:13Z</dcterms:modified>
</cp:coreProperties>
</file>